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2"/>
  </p:handoutMasterIdLst>
  <p:sldIdLst>
    <p:sldId id="256" r:id="rId2"/>
    <p:sldId id="257" r:id="rId3"/>
    <p:sldId id="262" r:id="rId4"/>
    <p:sldId id="261" r:id="rId5"/>
    <p:sldId id="265" r:id="rId6"/>
    <p:sldId id="258" r:id="rId7"/>
    <p:sldId id="268" r:id="rId8"/>
    <p:sldId id="259" r:id="rId9"/>
    <p:sldId id="263" r:id="rId10"/>
    <p:sldId id="266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08B76-7F2C-4150-90A6-6D9135872F36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FA9A-910F-4C66-AB8C-35AAEC28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15EFD5E-A964-4627-B451-E05E3FA81E08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07772D1-C122-4BF5-B2AA-74B2F69AD87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eguardian.com/world/2008/nov/05/uselections200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Martin_Luther_King,_Jr.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jc.com/news/news/national/congressman-john-lewis/nHRB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A._Philip_Randolp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8001000" cy="533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Joshua Austin</a:t>
            </a:r>
          </a:p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Martin Luther King Jr.’s “I Have a Dream” speech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</a:rPr>
              <a:t>It changed how white people think about black people.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</a:rPr>
              <a:t>It made racism illegal.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</a:rPr>
              <a:t>We have a black person as our President </a:t>
            </a:r>
            <a:r>
              <a:rPr lang="en-US" dirty="0">
                <a:solidFill>
                  <a:srgbClr val="00FF00"/>
                </a:solidFill>
              </a:rPr>
              <a:t>of </a:t>
            </a:r>
            <a:r>
              <a:rPr lang="en-US" dirty="0" smtClean="0">
                <a:solidFill>
                  <a:srgbClr val="00FF00"/>
                </a:solidFill>
              </a:rPr>
              <a:t>the United </a:t>
            </a:r>
            <a:r>
              <a:rPr lang="en-US" dirty="0">
                <a:solidFill>
                  <a:srgbClr val="00FF00"/>
                </a:solidFill>
              </a:rPr>
              <a:t>S</a:t>
            </a:r>
            <a:r>
              <a:rPr lang="en-US" dirty="0" smtClean="0">
                <a:solidFill>
                  <a:srgbClr val="00FF00"/>
                </a:solidFill>
              </a:rPr>
              <a:t>tates of America.  His </a:t>
            </a:r>
            <a:r>
              <a:rPr lang="en-US" dirty="0">
                <a:solidFill>
                  <a:srgbClr val="00FF00"/>
                </a:solidFill>
              </a:rPr>
              <a:t>name </a:t>
            </a:r>
            <a:r>
              <a:rPr lang="en-US" dirty="0" smtClean="0">
                <a:solidFill>
                  <a:srgbClr val="00FF00"/>
                </a:solidFill>
              </a:rPr>
              <a:t>is Barack Obama.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article on Obama makes history by being the first black president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16629"/>
            <a:ext cx="1855813" cy="12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5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</a:rPr>
              <a:t>Martin Luther king Jr. was the last speaker.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</a:rPr>
              <a:t>John Lewis was the chairman of SNCC.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</a:rPr>
              <a:t>Phillip Randolph 74 year labor leader speaker.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His statue is the only statue the is not an war memorial or president.  </a:t>
            </a:r>
          </a:p>
          <a:p>
            <a:pPr marL="0" indent="0">
              <a:buNone/>
            </a:pPr>
            <a:endParaRPr lang="en-US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FF00"/>
                </a:solidFill>
                <a:hlinkClick r:id="rId2"/>
              </a:rPr>
              <a:t>Martin Luther King article 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– Martin Luther king Jr.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05" y="2209801"/>
            <a:ext cx="3357495" cy="428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FF00"/>
                </a:solidFill>
              </a:rPr>
              <a:t>John Lewis is still alive and is a Georgia congressman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hlinkClick r:id="rId2"/>
              </a:rPr>
              <a:t>John Lewis at 50th anniversary of March on Washington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John </a:t>
            </a:r>
            <a:r>
              <a:rPr lang="en-US" dirty="0"/>
              <a:t>L</a:t>
            </a:r>
            <a:r>
              <a:rPr lang="en-US" dirty="0" smtClean="0"/>
              <a:t>ewis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98624"/>
            <a:ext cx="3505200" cy="23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FF00"/>
                </a:solidFill>
              </a:rPr>
              <a:t>Phillip Randolph led the March on Washington.</a:t>
            </a:r>
          </a:p>
          <a:p>
            <a:pPr marL="514350" indent="-514350">
              <a:buFont typeface="+mj-lt"/>
              <a:buAutoNum type="arabicParenR"/>
            </a:pPr>
            <a:endParaRPr lang="en-US" dirty="0">
              <a:hlinkClick r:id="rId2"/>
            </a:endParaRP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hlinkClick r:id="rId2"/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hlinkClick r:id="rId2"/>
            </a:endParaRP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Article on Phillip Randolph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– Phillip Randolph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2918"/>
            <a:ext cx="3240087" cy="432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August 28, 1963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FF00"/>
              </a:solidFill>
            </a:endParaRPr>
          </a:p>
          <a:p>
            <a:endParaRPr lang="en-US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FF00"/>
                </a:solidFill>
              </a:rPr>
              <a:t>People </a:t>
            </a:r>
            <a:r>
              <a:rPr lang="en-US" dirty="0" smtClean="0">
                <a:solidFill>
                  <a:srgbClr val="00FF00"/>
                </a:solidFill>
              </a:rPr>
              <a:t>said their speeches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6101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0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FF00"/>
                </a:solidFill>
              </a:rPr>
              <a:t>1963 they planned the March on Washington but it did not happen.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FF00"/>
                </a:solidFill>
              </a:rPr>
              <a:t>M</a:t>
            </a:r>
            <a:r>
              <a:rPr lang="en-US" dirty="0" smtClean="0">
                <a:solidFill>
                  <a:srgbClr val="00FF00"/>
                </a:solidFill>
              </a:rPr>
              <a:t>arch 1964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FF00"/>
                </a:solidFill>
              </a:rPr>
              <a:t>Pools integrate.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FF00"/>
                </a:solidFill>
              </a:rPr>
              <a:t>Students protest.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FF00"/>
                </a:solidFill>
              </a:rPr>
              <a:t>Washington D.C. at the Lincoln memorial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FF00"/>
                </a:solidFill>
              </a:rPr>
              <a:t>Speeches for the March on Washington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429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00FF00"/>
                </a:solidFill>
              </a:rPr>
              <a:t>There were several speakers.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00FF00"/>
                </a:solidFill>
              </a:rPr>
              <a:t>Martin Luther king Jr. was the last speaker. 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00FF00"/>
                </a:solidFill>
              </a:rPr>
              <a:t>King put away his prepared notes and did his dream speech.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00FF00"/>
                </a:solidFill>
              </a:rPr>
              <a:t>Each speaker only had 15 minutes to speak.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125</TotalTime>
  <Words>246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Martin Luther King Jr.’s “I Have a Dream” speech </vt:lpstr>
      <vt:lpstr>People </vt:lpstr>
      <vt:lpstr>People – Martin Luther king Jr. </vt:lpstr>
      <vt:lpstr>People - John Lewis  </vt:lpstr>
      <vt:lpstr>People – Phillip Randolph   </vt:lpstr>
      <vt:lpstr>Date</vt:lpstr>
      <vt:lpstr>Time line </vt:lpstr>
      <vt:lpstr>Location </vt:lpstr>
      <vt:lpstr>Important Details</vt:lpstr>
      <vt:lpstr>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Luther king I have a dream speech</dc:title>
  <dc:creator>Student</dc:creator>
  <cp:lastModifiedBy>Student</cp:lastModifiedBy>
  <cp:revision>13</cp:revision>
  <cp:lastPrinted>2015-05-26T01:15:17Z</cp:lastPrinted>
  <dcterms:created xsi:type="dcterms:W3CDTF">2015-05-19T04:13:51Z</dcterms:created>
  <dcterms:modified xsi:type="dcterms:W3CDTF">2015-05-26T01:27:33Z</dcterms:modified>
</cp:coreProperties>
</file>